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3"/>
  </p:notesMasterIdLst>
  <p:sldIdLst>
    <p:sldId id="256" r:id="rId5"/>
    <p:sldId id="287" r:id="rId6"/>
    <p:sldId id="286" r:id="rId7"/>
    <p:sldId id="265" r:id="rId8"/>
    <p:sldId id="277" r:id="rId9"/>
    <p:sldId id="267" r:id="rId10"/>
    <p:sldId id="281" r:id="rId11"/>
    <p:sldId id="266" r:id="rId12"/>
    <p:sldId id="283" r:id="rId13"/>
    <p:sldId id="276" r:id="rId14"/>
    <p:sldId id="263" r:id="rId15"/>
    <p:sldId id="268" r:id="rId16"/>
    <p:sldId id="259" r:id="rId17"/>
    <p:sldId id="282" r:id="rId18"/>
    <p:sldId id="264" r:id="rId19"/>
    <p:sldId id="258" r:id="rId20"/>
    <p:sldId id="275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8EF8B9-F261-6A48-9411-D4EF5DBE0757}" v="492" dt="2020-09-16T14:19:20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/>
    <p:restoredTop sz="74006"/>
  </p:normalViewPr>
  <p:slideViewPr>
    <p:cSldViewPr snapToGrid="0" snapToObjects="1">
      <p:cViewPr varScale="1">
        <p:scale>
          <a:sx n="89" d="100"/>
          <a:sy n="89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 Bryan" userId="S::wes@itpro.tv::cd83e72d-5b2c-484e-a583-d424a05c3d5d" providerId="AD" clId="Web-{AA9134BA-86C0-3935-5C12-16C12CFC0924}"/>
    <pc:docChg chg="modSld">
      <pc:chgData name="Wes Bryan" userId="S::wes@itpro.tv::cd83e72d-5b2c-484e-a583-d424a05c3d5d" providerId="AD" clId="Web-{AA9134BA-86C0-3935-5C12-16C12CFC0924}" dt="2020-09-14T12:44:58.094" v="1"/>
      <pc:docMkLst>
        <pc:docMk/>
      </pc:docMkLst>
      <pc:sldChg chg="addSp delSp">
        <pc:chgData name="Wes Bryan" userId="S::wes@itpro.tv::cd83e72d-5b2c-484e-a583-d424a05c3d5d" providerId="AD" clId="Web-{AA9134BA-86C0-3935-5C12-16C12CFC0924}" dt="2020-09-14T12:44:58.094" v="1"/>
        <pc:sldMkLst>
          <pc:docMk/>
          <pc:sldMk cId="589874589" sldId="256"/>
        </pc:sldMkLst>
        <pc:spChg chg="add del">
          <ac:chgData name="Wes Bryan" userId="S::wes@itpro.tv::cd83e72d-5b2c-484e-a583-d424a05c3d5d" providerId="AD" clId="Web-{AA9134BA-86C0-3935-5C12-16C12CFC0924}" dt="2020-09-14T12:44:58.094" v="1"/>
          <ac:spMkLst>
            <pc:docMk/>
            <pc:sldMk cId="589874589" sldId="256"/>
            <ac:spMk id="2" creationId="{BF3C9DE3-310A-4A2E-9C27-C1BEC89F65E7}"/>
          </ac:spMkLst>
        </pc:spChg>
      </pc:sldChg>
    </pc:docChg>
  </pc:docChgLst>
  <pc:docChgLst>
    <pc:chgData name="Wes Bryan" userId="S::wes@itpro.tv::cd83e72d-5b2c-484e-a583-d424a05c3d5d" providerId="AD" clId="Web-{D81BAE07-D74D-4C59-93D6-7D3B95227899}"/>
    <pc:docChg chg="modSld">
      <pc:chgData name="Wes Bryan" userId="S::wes@itpro.tv::cd83e72d-5b2c-484e-a583-d424a05c3d5d" providerId="AD" clId="Web-{D81BAE07-D74D-4C59-93D6-7D3B95227899}" dt="2020-09-16T15:46:57.171" v="3"/>
      <pc:docMkLst>
        <pc:docMk/>
      </pc:docMkLst>
      <pc:sldChg chg="modNotes">
        <pc:chgData name="Wes Bryan" userId="S::wes@itpro.tv::cd83e72d-5b2c-484e-a583-d424a05c3d5d" providerId="AD" clId="Web-{D81BAE07-D74D-4C59-93D6-7D3B95227899}" dt="2020-09-16T15:46:57.171" v="3"/>
        <pc:sldMkLst>
          <pc:docMk/>
          <pc:sldMk cId="3756634793" sldId="270"/>
        </pc:sldMkLst>
      </pc:sldChg>
    </pc:docChg>
  </pc:docChgLst>
  <pc:docChgLst>
    <pc:chgData name="Wes Bryan" userId="cd83e72d-5b2c-484e-a583-d424a05c3d5d" providerId="ADAL" clId="{E78EF8B9-F261-6A48-9411-D4EF5DBE0757}"/>
    <pc:docChg chg="undo custSel addSld modSld sldOrd">
      <pc:chgData name="Wes Bryan" userId="cd83e72d-5b2c-484e-a583-d424a05c3d5d" providerId="ADAL" clId="{E78EF8B9-F261-6A48-9411-D4EF5DBE0757}" dt="2020-09-16T14:19:20.724" v="810"/>
      <pc:docMkLst>
        <pc:docMk/>
      </pc:docMkLst>
      <pc:sldChg chg="modAnim">
        <pc:chgData name="Wes Bryan" userId="cd83e72d-5b2c-484e-a583-d424a05c3d5d" providerId="ADAL" clId="{E78EF8B9-F261-6A48-9411-D4EF5DBE0757}" dt="2020-09-16T14:06:41.064" v="730"/>
        <pc:sldMkLst>
          <pc:docMk/>
          <pc:sldMk cId="1635044068" sldId="257"/>
        </pc:sldMkLst>
      </pc:sldChg>
      <pc:sldChg chg="modSp mod modAnim">
        <pc:chgData name="Wes Bryan" userId="cd83e72d-5b2c-484e-a583-d424a05c3d5d" providerId="ADAL" clId="{E78EF8B9-F261-6A48-9411-D4EF5DBE0757}" dt="2020-09-16T13:53:51.775" v="365" actId="20577"/>
        <pc:sldMkLst>
          <pc:docMk/>
          <pc:sldMk cId="4097268611" sldId="259"/>
        </pc:sldMkLst>
        <pc:spChg chg="mod">
          <ac:chgData name="Wes Bryan" userId="cd83e72d-5b2c-484e-a583-d424a05c3d5d" providerId="ADAL" clId="{E78EF8B9-F261-6A48-9411-D4EF5DBE0757}" dt="2020-09-16T13:53:51.775" v="365" actId="20577"/>
          <ac:spMkLst>
            <pc:docMk/>
            <pc:sldMk cId="4097268611" sldId="259"/>
            <ac:spMk id="2" creationId="{0C1F8F85-AE5B-D246-ADAB-19BF450751A1}"/>
          </ac:spMkLst>
        </pc:spChg>
      </pc:sldChg>
      <pc:sldChg chg="modAnim">
        <pc:chgData name="Wes Bryan" userId="cd83e72d-5b2c-484e-a583-d424a05c3d5d" providerId="ADAL" clId="{E78EF8B9-F261-6A48-9411-D4EF5DBE0757}" dt="2020-09-16T14:03:42.088" v="478"/>
        <pc:sldMkLst>
          <pc:docMk/>
          <pc:sldMk cId="2488200336" sldId="260"/>
        </pc:sldMkLst>
      </pc:sldChg>
      <pc:sldChg chg="modAnim">
        <pc:chgData name="Wes Bryan" userId="cd83e72d-5b2c-484e-a583-d424a05c3d5d" providerId="ADAL" clId="{E78EF8B9-F261-6A48-9411-D4EF5DBE0757}" dt="2020-09-16T14:04:17.051" v="484"/>
        <pc:sldMkLst>
          <pc:docMk/>
          <pc:sldMk cId="2995011979" sldId="261"/>
        </pc:sldMkLst>
      </pc:sldChg>
      <pc:sldChg chg="addSp delSp modSp add mod modAnim">
        <pc:chgData name="Wes Bryan" userId="cd83e72d-5b2c-484e-a583-d424a05c3d5d" providerId="ADAL" clId="{E78EF8B9-F261-6A48-9411-D4EF5DBE0757}" dt="2020-09-16T13:58:54.443" v="434"/>
        <pc:sldMkLst>
          <pc:docMk/>
          <pc:sldMk cId="2948717310" sldId="262"/>
        </pc:sldMkLst>
        <pc:spChg chg="del mod">
          <ac:chgData name="Wes Bryan" userId="cd83e72d-5b2c-484e-a583-d424a05c3d5d" providerId="ADAL" clId="{E78EF8B9-F261-6A48-9411-D4EF5DBE0757}" dt="2020-09-16T12:59:06.387" v="3" actId="931"/>
          <ac:spMkLst>
            <pc:docMk/>
            <pc:sldMk cId="2948717310" sldId="262"/>
            <ac:spMk id="2" creationId="{0C1F8F85-AE5B-D246-ADAB-19BF450751A1}"/>
          </ac:spMkLst>
        </pc:spChg>
        <pc:spChg chg="mod">
          <ac:chgData name="Wes Bryan" userId="cd83e72d-5b2c-484e-a583-d424a05c3d5d" providerId="ADAL" clId="{E78EF8B9-F261-6A48-9411-D4EF5DBE0757}" dt="2020-09-16T13:03:32.321" v="42" actId="20577"/>
          <ac:spMkLst>
            <pc:docMk/>
            <pc:sldMk cId="2948717310" sldId="262"/>
            <ac:spMk id="3" creationId="{2E929FFE-3A83-F744-8BCB-19EC1A2EFBEB}"/>
          </ac:spMkLst>
        </pc:spChg>
        <pc:spChg chg="add del mod">
          <ac:chgData name="Wes Bryan" userId="cd83e72d-5b2c-484e-a583-d424a05c3d5d" providerId="ADAL" clId="{E78EF8B9-F261-6A48-9411-D4EF5DBE0757}" dt="2020-09-16T12:59:37.550" v="7" actId="931"/>
          <ac:spMkLst>
            <pc:docMk/>
            <pc:sldMk cId="2948717310" sldId="262"/>
            <ac:spMk id="7" creationId="{0B47D1D0-E7AF-4448-9EEC-1E3C35BBD8D1}"/>
          </ac:spMkLst>
        </pc:spChg>
        <pc:spChg chg="add del mod">
          <ac:chgData name="Wes Bryan" userId="cd83e72d-5b2c-484e-a583-d424a05c3d5d" providerId="ADAL" clId="{E78EF8B9-F261-6A48-9411-D4EF5DBE0757}" dt="2020-09-16T13:05:25.448" v="57"/>
          <ac:spMkLst>
            <pc:docMk/>
            <pc:sldMk cId="2948717310" sldId="262"/>
            <ac:spMk id="11" creationId="{19313FAC-205D-8C4D-8B41-F922F6468094}"/>
          </ac:spMkLst>
        </pc:spChg>
        <pc:spChg chg="add mod">
          <ac:chgData name="Wes Bryan" userId="cd83e72d-5b2c-484e-a583-d424a05c3d5d" providerId="ADAL" clId="{E78EF8B9-F261-6A48-9411-D4EF5DBE0757}" dt="2020-09-16T13:06:54.029" v="87" actId="20577"/>
          <ac:spMkLst>
            <pc:docMk/>
            <pc:sldMk cId="2948717310" sldId="262"/>
            <ac:spMk id="14" creationId="{A7253FAF-E6D4-394B-B922-DDA82D047F46}"/>
          </ac:spMkLst>
        </pc:spChg>
        <pc:picChg chg="add del mod">
          <ac:chgData name="Wes Bryan" userId="cd83e72d-5b2c-484e-a583-d424a05c3d5d" providerId="ADAL" clId="{E78EF8B9-F261-6A48-9411-D4EF5DBE0757}" dt="2020-09-16T12:59:12.311" v="6" actId="478"/>
          <ac:picMkLst>
            <pc:docMk/>
            <pc:sldMk cId="2948717310" sldId="262"/>
            <ac:picMk id="5" creationId="{AD914490-269F-304B-A4BD-F0D222391E18}"/>
          </ac:picMkLst>
        </pc:picChg>
        <pc:picChg chg="add del mod">
          <ac:chgData name="Wes Bryan" userId="cd83e72d-5b2c-484e-a583-d424a05c3d5d" providerId="ADAL" clId="{E78EF8B9-F261-6A48-9411-D4EF5DBE0757}" dt="2020-09-16T13:05:22.456" v="56" actId="21"/>
          <ac:picMkLst>
            <pc:docMk/>
            <pc:sldMk cId="2948717310" sldId="262"/>
            <ac:picMk id="9" creationId="{44734169-E9BB-EC48-A4BD-C0DAB9F13C6E}"/>
          </ac:picMkLst>
        </pc:picChg>
        <pc:picChg chg="add del mod">
          <ac:chgData name="Wes Bryan" userId="cd83e72d-5b2c-484e-a583-d424a05c3d5d" providerId="ADAL" clId="{E78EF8B9-F261-6A48-9411-D4EF5DBE0757}" dt="2020-09-16T13:05:35.398" v="59" actId="478"/>
          <ac:picMkLst>
            <pc:docMk/>
            <pc:sldMk cId="2948717310" sldId="262"/>
            <ac:picMk id="12" creationId="{9C5EBE17-12AF-0C4F-9B4E-47E492C04D90}"/>
          </ac:picMkLst>
        </pc:picChg>
        <pc:picChg chg="add mod">
          <ac:chgData name="Wes Bryan" userId="cd83e72d-5b2c-484e-a583-d424a05c3d5d" providerId="ADAL" clId="{E78EF8B9-F261-6A48-9411-D4EF5DBE0757}" dt="2020-09-16T13:12:20.730" v="171" actId="14100"/>
          <ac:picMkLst>
            <pc:docMk/>
            <pc:sldMk cId="2948717310" sldId="262"/>
            <ac:picMk id="15" creationId="{C49EA1C2-E3E4-8646-A242-6B5193F31073}"/>
          </ac:picMkLst>
        </pc:picChg>
      </pc:sldChg>
      <pc:sldChg chg="addSp delSp modSp add mod modAnim modNotesTx">
        <pc:chgData name="Wes Bryan" userId="cd83e72d-5b2c-484e-a583-d424a05c3d5d" providerId="ADAL" clId="{E78EF8B9-F261-6A48-9411-D4EF5DBE0757}" dt="2020-09-16T13:59:31.538" v="440"/>
        <pc:sldMkLst>
          <pc:docMk/>
          <pc:sldMk cId="1471735537" sldId="263"/>
        </pc:sldMkLst>
        <pc:spChg chg="add del mod">
          <ac:chgData name="Wes Bryan" userId="cd83e72d-5b2c-484e-a583-d424a05c3d5d" providerId="ADAL" clId="{E78EF8B9-F261-6A48-9411-D4EF5DBE0757}" dt="2020-09-16T13:04:19.538" v="45" actId="931"/>
          <ac:spMkLst>
            <pc:docMk/>
            <pc:sldMk cId="1471735537" sldId="263"/>
            <ac:spMk id="4" creationId="{0D81C170-EA5A-D14E-A7EB-B60A3FE634F0}"/>
          </ac:spMkLst>
        </pc:spChg>
        <pc:spChg chg="add del mod">
          <ac:chgData name="Wes Bryan" userId="cd83e72d-5b2c-484e-a583-d424a05c3d5d" providerId="ADAL" clId="{E78EF8B9-F261-6A48-9411-D4EF5DBE0757}" dt="2020-09-16T13:04:25.076" v="50" actId="478"/>
          <ac:spMkLst>
            <pc:docMk/>
            <pc:sldMk cId="1471735537" sldId="263"/>
            <ac:spMk id="7" creationId="{A16B8AC1-161F-F749-AB13-550F48BE448B}"/>
          </ac:spMkLst>
        </pc:spChg>
        <pc:spChg chg="add del mod">
          <ac:chgData name="Wes Bryan" userId="cd83e72d-5b2c-484e-a583-d424a05c3d5d" providerId="ADAL" clId="{E78EF8B9-F261-6A48-9411-D4EF5DBE0757}" dt="2020-09-16T13:04:23.101" v="49" actId="478"/>
          <ac:spMkLst>
            <pc:docMk/>
            <pc:sldMk cId="1471735537" sldId="263"/>
            <ac:spMk id="10" creationId="{67CC92A1-833D-A346-9C4E-09A8E0C1C466}"/>
          </ac:spMkLst>
        </pc:spChg>
        <pc:spChg chg="add mod">
          <ac:chgData name="Wes Bryan" userId="cd83e72d-5b2c-484e-a583-d424a05c3d5d" providerId="ADAL" clId="{E78EF8B9-F261-6A48-9411-D4EF5DBE0757}" dt="2020-09-16T13:07:54.397" v="122" actId="403"/>
          <ac:spMkLst>
            <pc:docMk/>
            <pc:sldMk cId="1471735537" sldId="263"/>
            <ac:spMk id="12" creationId="{D4E9A527-F0CD-FC4F-9009-DE299B35B761}"/>
          </ac:spMkLst>
        </pc:spChg>
        <pc:spChg chg="add del mod">
          <ac:chgData name="Wes Bryan" userId="cd83e72d-5b2c-484e-a583-d424a05c3d5d" providerId="ADAL" clId="{E78EF8B9-F261-6A48-9411-D4EF5DBE0757}" dt="2020-09-16T13:09:13.670" v="130" actId="478"/>
          <ac:spMkLst>
            <pc:docMk/>
            <pc:sldMk cId="1471735537" sldId="263"/>
            <ac:spMk id="15" creationId="{19BAFFBD-43FC-6A42-B6AE-4781C2B45304}"/>
          </ac:spMkLst>
        </pc:spChg>
        <pc:picChg chg="add del mod">
          <ac:chgData name="Wes Bryan" userId="cd83e72d-5b2c-484e-a583-d424a05c3d5d" providerId="ADAL" clId="{E78EF8B9-F261-6A48-9411-D4EF5DBE0757}" dt="2020-09-16T13:07:06.037" v="89" actId="21"/>
          <ac:picMkLst>
            <pc:docMk/>
            <pc:sldMk cId="1471735537" sldId="263"/>
            <ac:picMk id="6" creationId="{998F45EA-87E3-3845-8383-704730603E22}"/>
          </ac:picMkLst>
        </pc:picChg>
        <pc:picChg chg="del">
          <ac:chgData name="Wes Bryan" userId="cd83e72d-5b2c-484e-a583-d424a05c3d5d" providerId="ADAL" clId="{E78EF8B9-F261-6A48-9411-D4EF5DBE0757}" dt="2020-09-16T13:03:53.764" v="44" actId="478"/>
          <ac:picMkLst>
            <pc:docMk/>
            <pc:sldMk cId="1471735537" sldId="263"/>
            <ac:picMk id="9" creationId="{44734169-E9BB-EC48-A4BD-C0DAB9F13C6E}"/>
          </ac:picMkLst>
        </pc:picChg>
        <pc:picChg chg="add del mod">
          <ac:chgData name="Wes Bryan" userId="cd83e72d-5b2c-484e-a583-d424a05c3d5d" providerId="ADAL" clId="{E78EF8B9-F261-6A48-9411-D4EF5DBE0757}" dt="2020-09-16T13:09:13.670" v="130" actId="478"/>
          <ac:picMkLst>
            <pc:docMk/>
            <pc:sldMk cId="1471735537" sldId="263"/>
            <ac:picMk id="14" creationId="{2A4E6708-A68B-8E4C-8911-AEE72B3EE509}"/>
          </ac:picMkLst>
        </pc:picChg>
        <pc:picChg chg="add mod">
          <ac:chgData name="Wes Bryan" userId="cd83e72d-5b2c-484e-a583-d424a05c3d5d" providerId="ADAL" clId="{E78EF8B9-F261-6A48-9411-D4EF5DBE0757}" dt="2020-09-16T13:09:28.576" v="137" actId="1076"/>
          <ac:picMkLst>
            <pc:docMk/>
            <pc:sldMk cId="1471735537" sldId="263"/>
            <ac:picMk id="17" creationId="{BFA1E412-4988-3B41-9A20-A2C73BF1C609}"/>
          </ac:picMkLst>
        </pc:picChg>
      </pc:sldChg>
      <pc:sldChg chg="addSp delSp modSp add mod ord modAnim">
        <pc:chgData name="Wes Bryan" userId="cd83e72d-5b2c-484e-a583-d424a05c3d5d" providerId="ADAL" clId="{E78EF8B9-F261-6A48-9411-D4EF5DBE0757}" dt="2020-09-16T14:19:20.724" v="810"/>
        <pc:sldMkLst>
          <pc:docMk/>
          <pc:sldMk cId="4122570035" sldId="264"/>
        </pc:sldMkLst>
        <pc:spChg chg="mod">
          <ac:chgData name="Wes Bryan" userId="cd83e72d-5b2c-484e-a583-d424a05c3d5d" providerId="ADAL" clId="{E78EF8B9-F261-6A48-9411-D4EF5DBE0757}" dt="2020-09-16T14:07:44.307" v="736" actId="20577"/>
          <ac:spMkLst>
            <pc:docMk/>
            <pc:sldMk cId="4122570035" sldId="264"/>
            <ac:spMk id="2" creationId="{0C1F8F85-AE5B-D246-ADAB-19BF450751A1}"/>
          </ac:spMkLst>
        </pc:spChg>
        <pc:spChg chg="add del mod">
          <ac:chgData name="Wes Bryan" userId="cd83e72d-5b2c-484e-a583-d424a05c3d5d" providerId="ADAL" clId="{E78EF8B9-F261-6A48-9411-D4EF5DBE0757}" dt="2020-09-16T14:10:35.131" v="778" actId="478"/>
          <ac:spMkLst>
            <pc:docMk/>
            <pc:sldMk cId="4122570035" sldId="264"/>
            <ac:spMk id="18" creationId="{949382FF-B521-ED4C-9C8A-BA3DF45E1BE9}"/>
          </ac:spMkLst>
        </pc:spChg>
        <pc:picChg chg="add del mod">
          <ac:chgData name="Wes Bryan" userId="cd83e72d-5b2c-484e-a583-d424a05c3d5d" providerId="ADAL" clId="{E78EF8B9-F261-6A48-9411-D4EF5DBE0757}" dt="2020-09-16T14:09:07.988" v="760" actId="478"/>
          <ac:picMkLst>
            <pc:docMk/>
            <pc:sldMk cId="4122570035" sldId="264"/>
            <ac:picMk id="5" creationId="{6FBB8309-33EC-9D42-B359-BCA8563505AC}"/>
          </ac:picMkLst>
        </pc:picChg>
        <pc:picChg chg="add mod">
          <ac:chgData name="Wes Bryan" userId="cd83e72d-5b2c-484e-a583-d424a05c3d5d" providerId="ADAL" clId="{E78EF8B9-F261-6A48-9411-D4EF5DBE0757}" dt="2020-09-16T14:08:39.246" v="745" actId="1076"/>
          <ac:picMkLst>
            <pc:docMk/>
            <pc:sldMk cId="4122570035" sldId="264"/>
            <ac:picMk id="6" creationId="{C09ADDED-1F08-F649-9C7B-432F036DF4BC}"/>
          </ac:picMkLst>
        </pc:picChg>
        <pc:picChg chg="add mod">
          <ac:chgData name="Wes Bryan" userId="cd83e72d-5b2c-484e-a583-d424a05c3d5d" providerId="ADAL" clId="{E78EF8B9-F261-6A48-9411-D4EF5DBE0757}" dt="2020-09-16T14:08:46.994" v="749" actId="1076"/>
          <ac:picMkLst>
            <pc:docMk/>
            <pc:sldMk cId="4122570035" sldId="264"/>
            <ac:picMk id="7" creationId="{F2071F0B-468F-3F45-B0C4-7283616BCAB5}"/>
          </ac:picMkLst>
        </pc:picChg>
        <pc:picChg chg="add del mod">
          <ac:chgData name="Wes Bryan" userId="cd83e72d-5b2c-484e-a583-d424a05c3d5d" providerId="ADAL" clId="{E78EF8B9-F261-6A48-9411-D4EF5DBE0757}" dt="2020-09-16T14:09:08.609" v="761" actId="478"/>
          <ac:picMkLst>
            <pc:docMk/>
            <pc:sldMk cId="4122570035" sldId="264"/>
            <ac:picMk id="8" creationId="{69819415-42AB-2042-B4CA-696EB07908AC}"/>
          </ac:picMkLst>
        </pc:picChg>
        <pc:picChg chg="add mod">
          <ac:chgData name="Wes Bryan" userId="cd83e72d-5b2c-484e-a583-d424a05c3d5d" providerId="ADAL" clId="{E78EF8B9-F261-6A48-9411-D4EF5DBE0757}" dt="2020-09-16T14:09:03.451" v="758" actId="14100"/>
          <ac:picMkLst>
            <pc:docMk/>
            <pc:sldMk cId="4122570035" sldId="264"/>
            <ac:picMk id="9" creationId="{870BCCD4-BEE3-A94E-AFC2-099F4287A8D5}"/>
          </ac:picMkLst>
        </pc:picChg>
        <pc:picChg chg="add del mod">
          <ac:chgData name="Wes Bryan" userId="cd83e72d-5b2c-484e-a583-d424a05c3d5d" providerId="ADAL" clId="{E78EF8B9-F261-6A48-9411-D4EF5DBE0757}" dt="2020-09-16T14:09:09.471" v="762" actId="478"/>
          <ac:picMkLst>
            <pc:docMk/>
            <pc:sldMk cId="4122570035" sldId="264"/>
            <ac:picMk id="10" creationId="{4A948277-4B75-1244-A60B-BBE58BE49A46}"/>
          </ac:picMkLst>
        </pc:picChg>
        <pc:picChg chg="add mod">
          <ac:chgData name="Wes Bryan" userId="cd83e72d-5b2c-484e-a583-d424a05c3d5d" providerId="ADAL" clId="{E78EF8B9-F261-6A48-9411-D4EF5DBE0757}" dt="2020-09-16T14:09:06.691" v="759" actId="1076"/>
          <ac:picMkLst>
            <pc:docMk/>
            <pc:sldMk cId="4122570035" sldId="264"/>
            <ac:picMk id="11" creationId="{DB6D20C4-E65C-2A4E-B662-E0FA03478FAA}"/>
          </ac:picMkLst>
        </pc:picChg>
        <pc:picChg chg="add mod">
          <ac:chgData name="Wes Bryan" userId="cd83e72d-5b2c-484e-a583-d424a05c3d5d" providerId="ADAL" clId="{E78EF8B9-F261-6A48-9411-D4EF5DBE0757}" dt="2020-09-16T14:09:13.174" v="764" actId="1076"/>
          <ac:picMkLst>
            <pc:docMk/>
            <pc:sldMk cId="4122570035" sldId="264"/>
            <ac:picMk id="12" creationId="{83A0AD86-DEBB-CD41-AF86-036221A8C257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3" creationId="{E1FF0FC8-9C65-6146-81CF-D37E1C2732DF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4" creationId="{7D07A25C-7D33-BD42-B428-AF87F04279C5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5" creationId="{ADD62A54-AFDE-DD4C-B8D1-6858E9FD6780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17" creationId="{3B51132C-CDED-5747-B02B-0C51E59DC781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19" creationId="{459DCED2-42FB-9F40-ACD7-F69D7E8D5029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20" creationId="{A8956B26-A831-BB4D-876B-0E9CBAEA9AA5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21" creationId="{8810CEB6-8B43-804E-AA30-101B7C145468}"/>
          </ac:picMkLst>
        </pc:picChg>
        <pc:picChg chg="add del mod">
          <ac:chgData name="Wes Bryan" userId="cd83e72d-5b2c-484e-a583-d424a05c3d5d" providerId="ADAL" clId="{E78EF8B9-F261-6A48-9411-D4EF5DBE0757}" dt="2020-09-16T14:16:34.661" v="796" actId="478"/>
          <ac:picMkLst>
            <pc:docMk/>
            <pc:sldMk cId="4122570035" sldId="264"/>
            <ac:picMk id="22" creationId="{04285635-C5BE-D04F-A2F1-3C5FB7320C8E}"/>
          </ac:picMkLst>
        </pc:picChg>
        <pc:picChg chg="add del mod">
          <ac:chgData name="Wes Bryan" userId="cd83e72d-5b2c-484e-a583-d424a05c3d5d" providerId="ADAL" clId="{E78EF8B9-F261-6A48-9411-D4EF5DBE0757}" dt="2020-09-16T14:16:35.950" v="797" actId="478"/>
          <ac:picMkLst>
            <pc:docMk/>
            <pc:sldMk cId="4122570035" sldId="264"/>
            <ac:picMk id="23" creationId="{46AA2950-EF35-D541-8ADE-800DE42E2EC0}"/>
          </ac:picMkLst>
        </pc:picChg>
        <pc:picChg chg="add del mod">
          <ac:chgData name="Wes Bryan" userId="cd83e72d-5b2c-484e-a583-d424a05c3d5d" providerId="ADAL" clId="{E78EF8B9-F261-6A48-9411-D4EF5DBE0757}" dt="2020-09-16T14:16:34.661" v="796" actId="478"/>
          <ac:picMkLst>
            <pc:docMk/>
            <pc:sldMk cId="4122570035" sldId="264"/>
            <ac:picMk id="24" creationId="{6172B26E-7407-A449-89F0-345C577F6DC7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5" creationId="{3E74F399-EF06-C444-BF9E-879D6B87580B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6" creationId="{10CCA15F-84E6-AC44-A260-291A514877A2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7" creationId="{D2A56BDB-ADC6-184A-9254-D5984CFCC368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3:59:14.868" v="437"/>
        <pc:sldMkLst>
          <pc:docMk/>
          <pc:sldMk cId="1989456164" sldId="265"/>
        </pc:sldMkLst>
        <pc:spChg chg="mod">
          <ac:chgData name="Wes Bryan" userId="cd83e72d-5b2c-484e-a583-d424a05c3d5d" providerId="ADAL" clId="{E78EF8B9-F261-6A48-9411-D4EF5DBE0757}" dt="2020-09-16T13:07:15.873" v="97" actId="20577"/>
          <ac:spMkLst>
            <pc:docMk/>
            <pc:sldMk cId="1989456164" sldId="265"/>
            <ac:spMk id="14" creationId="{A7253FAF-E6D4-394B-B922-DDA82D047F46}"/>
          </ac:spMkLst>
        </pc:spChg>
        <pc:picChg chg="add mod">
          <ac:chgData name="Wes Bryan" userId="cd83e72d-5b2c-484e-a583-d424a05c3d5d" providerId="ADAL" clId="{E78EF8B9-F261-6A48-9411-D4EF5DBE0757}" dt="2020-09-16T13:07:27.047" v="100" actId="1076"/>
          <ac:picMkLst>
            <pc:docMk/>
            <pc:sldMk cId="1989456164" sldId="265"/>
            <ac:picMk id="5" creationId="{20ABB9C2-642C-7848-9834-04591BBD670F}"/>
          </ac:picMkLst>
        </pc:picChg>
        <pc:picChg chg="del">
          <ac:chgData name="Wes Bryan" userId="cd83e72d-5b2c-484e-a583-d424a05c3d5d" providerId="ADAL" clId="{E78EF8B9-F261-6A48-9411-D4EF5DBE0757}" dt="2020-09-16T13:07:17.348" v="98" actId="478"/>
          <ac:picMkLst>
            <pc:docMk/>
            <pc:sldMk cId="1989456164" sldId="265"/>
            <ac:picMk id="15" creationId="{C49EA1C2-E3E4-8646-A242-6B5193F31073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3:59:55.807" v="444"/>
        <pc:sldMkLst>
          <pc:docMk/>
          <pc:sldMk cId="2062704067" sldId="266"/>
        </pc:sldMkLst>
        <pc:spChg chg="mod">
          <ac:chgData name="Wes Bryan" userId="cd83e72d-5b2c-484e-a583-d424a05c3d5d" providerId="ADAL" clId="{E78EF8B9-F261-6A48-9411-D4EF5DBE0757}" dt="2020-09-16T13:10:02.662" v="154" actId="403"/>
          <ac:spMkLst>
            <pc:docMk/>
            <pc:sldMk cId="2062704067" sldId="266"/>
            <ac:spMk id="12" creationId="{D4E9A527-F0CD-FC4F-9009-DE299B35B761}"/>
          </ac:spMkLst>
        </pc:spChg>
        <pc:picChg chg="add mod">
          <ac:chgData name="Wes Bryan" userId="cd83e72d-5b2c-484e-a583-d424a05c3d5d" providerId="ADAL" clId="{E78EF8B9-F261-6A48-9411-D4EF5DBE0757}" dt="2020-09-16T13:13:50.091" v="190" actId="166"/>
          <ac:picMkLst>
            <pc:docMk/>
            <pc:sldMk cId="2062704067" sldId="266"/>
            <ac:picMk id="4" creationId="{DA8B67C8-A022-EB4A-A6EB-8E5D2D80F640}"/>
          </ac:picMkLst>
        </pc:picChg>
        <pc:picChg chg="add del mod">
          <ac:chgData name="Wes Bryan" userId="cd83e72d-5b2c-484e-a583-d424a05c3d5d" providerId="ADAL" clId="{E78EF8B9-F261-6A48-9411-D4EF5DBE0757}" dt="2020-09-16T13:13:38.576" v="186" actId="478"/>
          <ac:picMkLst>
            <pc:docMk/>
            <pc:sldMk cId="2062704067" sldId="266"/>
            <ac:picMk id="6" creationId="{D7AC8FF2-0F48-D84E-97F8-0263BA8E6A90}"/>
          </ac:picMkLst>
        </pc:picChg>
        <pc:picChg chg="add mod">
          <ac:chgData name="Wes Bryan" userId="cd83e72d-5b2c-484e-a583-d424a05c3d5d" providerId="ADAL" clId="{E78EF8B9-F261-6A48-9411-D4EF5DBE0757}" dt="2020-09-16T13:13:45.709" v="189" actId="166"/>
          <ac:picMkLst>
            <pc:docMk/>
            <pc:sldMk cId="2062704067" sldId="266"/>
            <ac:picMk id="7" creationId="{20DEA789-8F54-944E-A4AF-6AA8A2E92089}"/>
          </ac:picMkLst>
        </pc:picChg>
      </pc:sldChg>
      <pc:sldChg chg="addSp delSp modSp add mod ord modAnim">
        <pc:chgData name="Wes Bryan" userId="cd83e72d-5b2c-484e-a583-d424a05c3d5d" providerId="ADAL" clId="{E78EF8B9-F261-6A48-9411-D4EF5DBE0757}" dt="2020-09-16T14:01:14.042" v="455"/>
        <pc:sldMkLst>
          <pc:docMk/>
          <pc:sldMk cId="1085904070" sldId="267"/>
        </pc:sldMkLst>
        <pc:spChg chg="mod">
          <ac:chgData name="Wes Bryan" userId="cd83e72d-5b2c-484e-a583-d424a05c3d5d" providerId="ADAL" clId="{E78EF8B9-F261-6A48-9411-D4EF5DBE0757}" dt="2020-09-16T13:14:11.931" v="197" actId="20577"/>
          <ac:spMkLst>
            <pc:docMk/>
            <pc:sldMk cId="1085904070" sldId="267"/>
            <ac:spMk id="12" creationId="{D4E9A527-F0CD-FC4F-9009-DE299B35B761}"/>
          </ac:spMkLst>
        </pc:spChg>
        <pc:picChg chg="add mod">
          <ac:chgData name="Wes Bryan" userId="cd83e72d-5b2c-484e-a583-d424a05c3d5d" providerId="ADAL" clId="{E78EF8B9-F261-6A48-9411-D4EF5DBE0757}" dt="2020-09-16T13:13:23.227" v="184" actId="1076"/>
          <ac:picMkLst>
            <pc:docMk/>
            <pc:sldMk cId="1085904070" sldId="267"/>
            <ac:picMk id="4" creationId="{D8917AA4-330B-D44F-9F9E-B7F86D95773B}"/>
          </ac:picMkLst>
        </pc:picChg>
        <pc:picChg chg="add mod">
          <ac:chgData name="Wes Bryan" userId="cd83e72d-5b2c-484e-a583-d424a05c3d5d" providerId="ADAL" clId="{E78EF8B9-F261-6A48-9411-D4EF5DBE0757}" dt="2020-09-16T13:13:14.353" v="181" actId="1076"/>
          <ac:picMkLst>
            <pc:docMk/>
            <pc:sldMk cId="1085904070" sldId="267"/>
            <ac:picMk id="7" creationId="{10313F1E-4F15-814D-B1AA-165BB013A9EB}"/>
          </ac:picMkLst>
        </pc:picChg>
        <pc:picChg chg="del">
          <ac:chgData name="Wes Bryan" userId="cd83e72d-5b2c-484e-a583-d424a05c3d5d" providerId="ADAL" clId="{E78EF8B9-F261-6A48-9411-D4EF5DBE0757}" dt="2020-09-16T13:12:47.924" v="174" actId="478"/>
          <ac:picMkLst>
            <pc:docMk/>
            <pc:sldMk cId="1085904070" sldId="267"/>
            <ac:picMk id="17" creationId="{BFA1E412-4988-3B41-9A20-A2C73BF1C609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4:01:37.683" v="460"/>
        <pc:sldMkLst>
          <pc:docMk/>
          <pc:sldMk cId="3564923378" sldId="268"/>
        </pc:sldMkLst>
        <pc:spChg chg="add del mod">
          <ac:chgData name="Wes Bryan" userId="cd83e72d-5b2c-484e-a583-d424a05c3d5d" providerId="ADAL" clId="{E78EF8B9-F261-6A48-9411-D4EF5DBE0757}" dt="2020-09-16T13:18:55.867" v="218" actId="478"/>
          <ac:spMkLst>
            <pc:docMk/>
            <pc:sldMk cId="3564923378" sldId="268"/>
            <ac:spMk id="6" creationId="{CC46545A-BADD-4849-AD3F-9C7A47BB3C7A}"/>
          </ac:spMkLst>
        </pc:spChg>
        <pc:spChg chg="mod">
          <ac:chgData name="Wes Bryan" userId="cd83e72d-5b2c-484e-a583-d424a05c3d5d" providerId="ADAL" clId="{E78EF8B9-F261-6A48-9411-D4EF5DBE0757}" dt="2020-09-16T13:37:32.206" v="233" actId="20577"/>
          <ac:spMkLst>
            <pc:docMk/>
            <pc:sldMk cId="3564923378" sldId="268"/>
            <ac:spMk id="12" creationId="{D4E9A527-F0CD-FC4F-9009-DE299B35B761}"/>
          </ac:spMkLst>
        </pc:spChg>
        <pc:picChg chg="del">
          <ac:chgData name="Wes Bryan" userId="cd83e72d-5b2c-484e-a583-d424a05c3d5d" providerId="ADAL" clId="{E78EF8B9-F261-6A48-9411-D4EF5DBE0757}" dt="2020-09-16T13:18:27.814" v="213" actId="478"/>
          <ac:picMkLst>
            <pc:docMk/>
            <pc:sldMk cId="3564923378" sldId="268"/>
            <ac:picMk id="4" creationId="{D8917AA4-330B-D44F-9F9E-B7F86D95773B}"/>
          </ac:picMkLst>
        </pc:picChg>
        <pc:picChg chg="add del mod">
          <ac:chgData name="Wes Bryan" userId="cd83e72d-5b2c-484e-a583-d424a05c3d5d" providerId="ADAL" clId="{E78EF8B9-F261-6A48-9411-D4EF5DBE0757}" dt="2020-09-16T13:37:16.394" v="220" actId="478"/>
          <ac:picMkLst>
            <pc:docMk/>
            <pc:sldMk cId="3564923378" sldId="268"/>
            <ac:picMk id="5" creationId="{F22C4F3C-3E28-7C46-8F83-51E1582AD5D5}"/>
          </ac:picMkLst>
        </pc:picChg>
        <pc:picChg chg="del">
          <ac:chgData name="Wes Bryan" userId="cd83e72d-5b2c-484e-a583-d424a05c3d5d" providerId="ADAL" clId="{E78EF8B9-F261-6A48-9411-D4EF5DBE0757}" dt="2020-09-16T13:18:28.318" v="214" actId="478"/>
          <ac:picMkLst>
            <pc:docMk/>
            <pc:sldMk cId="3564923378" sldId="268"/>
            <ac:picMk id="7" creationId="{10313F1E-4F15-814D-B1AA-165BB013A9EB}"/>
          </ac:picMkLst>
        </pc:picChg>
        <pc:picChg chg="add mod">
          <ac:chgData name="Wes Bryan" userId="cd83e72d-5b2c-484e-a583-d424a05c3d5d" providerId="ADAL" clId="{E78EF8B9-F261-6A48-9411-D4EF5DBE0757}" dt="2020-09-16T13:37:37.434" v="234" actId="1076"/>
          <ac:picMkLst>
            <pc:docMk/>
            <pc:sldMk cId="3564923378" sldId="268"/>
            <ac:picMk id="9" creationId="{B0F6F673-983C-D241-A72E-805DE125DA80}"/>
          </ac:picMkLst>
        </pc:picChg>
      </pc:sldChg>
      <pc:sldChg chg="modSp add modAnim">
        <pc:chgData name="Wes Bryan" userId="cd83e72d-5b2c-484e-a583-d424a05c3d5d" providerId="ADAL" clId="{E78EF8B9-F261-6A48-9411-D4EF5DBE0757}" dt="2020-09-16T14:02:09.856" v="464"/>
        <pc:sldMkLst>
          <pc:docMk/>
          <pc:sldMk cId="704348753" sldId="269"/>
        </pc:sldMkLst>
        <pc:spChg chg="mod">
          <ac:chgData name="Wes Bryan" userId="cd83e72d-5b2c-484e-a583-d424a05c3d5d" providerId="ADAL" clId="{E78EF8B9-F261-6A48-9411-D4EF5DBE0757}" dt="2020-09-16T13:53:28.893" v="362" actId="5793"/>
          <ac:spMkLst>
            <pc:docMk/>
            <pc:sldMk cId="704348753" sldId="269"/>
            <ac:spMk id="2" creationId="{0C1F8F85-AE5B-D246-ADAB-19BF450751A1}"/>
          </ac:spMkLst>
        </pc:spChg>
      </pc:sldChg>
      <pc:sldChg chg="addSp modSp add mod modAnim">
        <pc:chgData name="Wes Bryan" userId="cd83e72d-5b2c-484e-a583-d424a05c3d5d" providerId="ADAL" clId="{E78EF8B9-F261-6A48-9411-D4EF5DBE0757}" dt="2020-09-16T14:02:29.348" v="467"/>
        <pc:sldMkLst>
          <pc:docMk/>
          <pc:sldMk cId="3756634793" sldId="270"/>
        </pc:sldMkLst>
        <pc:spChg chg="mod">
          <ac:chgData name="Wes Bryan" userId="cd83e72d-5b2c-484e-a583-d424a05c3d5d" providerId="ADAL" clId="{E78EF8B9-F261-6A48-9411-D4EF5DBE0757}" dt="2020-09-16T13:54:16.254" v="370" actId="20577"/>
          <ac:spMkLst>
            <pc:docMk/>
            <pc:sldMk cId="3756634793" sldId="270"/>
            <ac:spMk id="2" creationId="{0C1F8F85-AE5B-D246-ADAB-19BF450751A1}"/>
          </ac:spMkLst>
        </pc:spChg>
        <pc:picChg chg="add mod">
          <ac:chgData name="Wes Bryan" userId="cd83e72d-5b2c-484e-a583-d424a05c3d5d" providerId="ADAL" clId="{E78EF8B9-F261-6A48-9411-D4EF5DBE0757}" dt="2020-09-16T13:54:57.411" v="377" actId="14100"/>
          <ac:picMkLst>
            <pc:docMk/>
            <pc:sldMk cId="3756634793" sldId="270"/>
            <ac:picMk id="5" creationId="{592FA565-D4B0-2044-B6CA-C5A058408AF8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4:02:49.104" v="470"/>
        <pc:sldMkLst>
          <pc:docMk/>
          <pc:sldMk cId="3733363148" sldId="271"/>
        </pc:sldMkLst>
        <pc:spChg chg="mod">
          <ac:chgData name="Wes Bryan" userId="cd83e72d-5b2c-484e-a583-d424a05c3d5d" providerId="ADAL" clId="{E78EF8B9-F261-6A48-9411-D4EF5DBE0757}" dt="2020-09-16T13:55:21.597" v="424" actId="20577"/>
          <ac:spMkLst>
            <pc:docMk/>
            <pc:sldMk cId="3733363148" sldId="271"/>
            <ac:spMk id="2" creationId="{0C1F8F85-AE5B-D246-ADAB-19BF450751A1}"/>
          </ac:spMkLst>
        </pc:spChg>
        <pc:picChg chg="del">
          <ac:chgData name="Wes Bryan" userId="cd83e72d-5b2c-484e-a583-d424a05c3d5d" providerId="ADAL" clId="{E78EF8B9-F261-6A48-9411-D4EF5DBE0757}" dt="2020-09-16T13:55:06.377" v="379" actId="478"/>
          <ac:picMkLst>
            <pc:docMk/>
            <pc:sldMk cId="3733363148" sldId="271"/>
            <ac:picMk id="5" creationId="{592FA565-D4B0-2044-B6CA-C5A058408AF8}"/>
          </ac:picMkLst>
        </pc:picChg>
        <pc:picChg chg="add mod">
          <ac:chgData name="Wes Bryan" userId="cd83e72d-5b2c-484e-a583-d424a05c3d5d" providerId="ADAL" clId="{E78EF8B9-F261-6A48-9411-D4EF5DBE0757}" dt="2020-09-16T13:55:59.176" v="431" actId="1076"/>
          <ac:picMkLst>
            <pc:docMk/>
            <pc:sldMk cId="3733363148" sldId="271"/>
            <ac:picMk id="6" creationId="{61804CDF-ACA5-3C4D-A784-8FF548DA876E}"/>
          </ac:picMkLst>
        </pc:picChg>
      </pc:sldChg>
      <pc:sldChg chg="modSp add mod modAnim">
        <pc:chgData name="Wes Bryan" userId="cd83e72d-5b2c-484e-a583-d424a05c3d5d" providerId="ADAL" clId="{E78EF8B9-F261-6A48-9411-D4EF5DBE0757}" dt="2020-09-16T14:06:29.343" v="728"/>
        <pc:sldMkLst>
          <pc:docMk/>
          <pc:sldMk cId="2162006547" sldId="272"/>
        </pc:sldMkLst>
        <pc:spChg chg="mod">
          <ac:chgData name="Wes Bryan" userId="cd83e72d-5b2c-484e-a583-d424a05c3d5d" providerId="ADAL" clId="{E78EF8B9-F261-6A48-9411-D4EF5DBE0757}" dt="2020-09-16T14:06:09.786" v="723" actId="20577"/>
          <ac:spMkLst>
            <pc:docMk/>
            <pc:sldMk cId="2162006547" sldId="272"/>
            <ac:spMk id="2" creationId="{0C1F8F85-AE5B-D246-ADAB-19BF450751A1}"/>
          </ac:spMkLst>
        </pc:spChg>
        <pc:spChg chg="mod">
          <ac:chgData name="Wes Bryan" userId="cd83e72d-5b2c-484e-a583-d424a05c3d5d" providerId="ADAL" clId="{E78EF8B9-F261-6A48-9411-D4EF5DBE0757}" dt="2020-09-16T14:04:34.485" v="493" actId="20577"/>
          <ac:spMkLst>
            <pc:docMk/>
            <pc:sldMk cId="2162006547" sldId="272"/>
            <ac:spMk id="3" creationId="{2E929FFE-3A83-F744-8BCB-19EC1A2EFB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0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user and assign administrator privileges</a:t>
            </a:r>
          </a:p>
          <a:p>
            <a:r>
              <a:rPr lang="en-US" dirty="0"/>
              <a:t>Use Active Directory Users and Computers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2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Cryptomalware</a:t>
            </a:r>
            <a:r>
              <a:rPr lang="en-US" dirty="0"/>
              <a:t> and other “Crypto” type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17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Credential Harvesting (familiarity)</a:t>
            </a:r>
          </a:p>
          <a:p>
            <a:r>
              <a:rPr lang="en-US" dirty="0"/>
              <a:t>Watering Hole Attack ( consensus, familiarity)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Credential Harvesting (familiarity)</a:t>
            </a:r>
          </a:p>
          <a:p>
            <a:r>
              <a:rPr lang="en-US" dirty="0"/>
              <a:t>Watering Hole Attack ( consensus, familiarity)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5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2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add that Trojans can install keyloggers and what a keylogger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34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6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7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7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1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www.mcafee.com</a:t>
            </a:r>
            <a:r>
              <a:rPr lang="en-US" dirty="0"/>
              <a:t>/enterprise/</a:t>
            </a:r>
            <a:r>
              <a:rPr lang="en-US" dirty="0" err="1"/>
              <a:t>en</a:t>
            </a:r>
            <a:r>
              <a:rPr lang="en-US" dirty="0"/>
              <a:t>-us/security-awareness/ransomware/what-is-</a:t>
            </a:r>
            <a:r>
              <a:rPr lang="en-US" dirty="0" err="1"/>
              <a:t>fileless</a:t>
            </a:r>
            <a:r>
              <a:rPr lang="en-US" dirty="0"/>
              <a:t>-</a:t>
            </a:r>
            <a:r>
              <a:rPr lang="en-US" dirty="0" err="1"/>
              <a:t>malware.html</a:t>
            </a:r>
            <a:r>
              <a:rPr lang="en-US" dirty="0"/>
              <a:t>#:~:text=Share%3A,challenging%20to%20detect%20and%20remove.\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www.mcafee.com</a:t>
            </a:r>
            <a:r>
              <a:rPr lang="en-US" dirty="0"/>
              <a:t>/enterprise/</a:t>
            </a:r>
            <a:r>
              <a:rPr lang="en-US" dirty="0" err="1"/>
              <a:t>en</a:t>
            </a:r>
            <a:r>
              <a:rPr lang="en-US" dirty="0"/>
              <a:t>-us/security-awareness/ransomware/what-is-</a:t>
            </a:r>
            <a:r>
              <a:rPr lang="en-US" dirty="0" err="1"/>
              <a:t>fileless</a:t>
            </a:r>
            <a:r>
              <a:rPr lang="en-US" dirty="0"/>
              <a:t>-</a:t>
            </a:r>
            <a:r>
              <a:rPr lang="en-US" dirty="0" err="1"/>
              <a:t>malware.html</a:t>
            </a:r>
            <a:r>
              <a:rPr lang="en-US" dirty="0"/>
              <a:t>#:~:text=Share%3A,challenging%20to%20detect%20and%20remove.\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0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2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bronline.com/what-is/what-is-a-backdoor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lock-day-hour-measure-minute-160966/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Calendar_font_awesome.svg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thenounproject.com/term/hand-wave/837189/" TargetMode="External"/><Relationship Id="rId4" Type="http://schemas.openxmlformats.org/officeDocument/2006/relationships/hyperlink" Target="https://history.stackexchange.com/questions/12872/when-did-bombs-actually-look-like-this" TargetMode="Externa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s.boell.org/2015/11/05/g20s-principles-institutional-investment-trojan-horse-finance-driven-infrastructur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mmons.wikimedia.org/wiki/File:A_bundle_of_fire_wood.JP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webfonts.com/icon/664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bug-germ-virus-viruses-alien-268531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pixabay.com/en/gears-parts-grunge-machine-1381719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ears-parts-grunge-machine-1381719/" TargetMode="External"/><Relationship Id="rId13" Type="http://schemas.openxmlformats.org/officeDocument/2006/relationships/image" Target="../media/image10.jpg"/><Relationship Id="rId3" Type="http://schemas.openxmlformats.org/officeDocument/2006/relationships/image" Target="../media/image11.png"/><Relationship Id="rId7" Type="http://schemas.openxmlformats.org/officeDocument/2006/relationships/image" Target="../media/image9.jpg"/><Relationship Id="rId12" Type="http://schemas.openxmlformats.org/officeDocument/2006/relationships/hyperlink" Target="http://www.pngall.com/virus-png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s3345819.wordpress.com/2012/09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upercircuits.com/4tb-sata-hard-drive-hdd4shp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jpg"/><Relationship Id="rId15" Type="http://schemas.openxmlformats.org/officeDocument/2006/relationships/image" Target="../media/image15.jpeg"/><Relationship Id="rId10" Type="http://schemas.openxmlformats.org/officeDocument/2006/relationships/hyperlink" Target="http://www.efax.com/features" TargetMode="External"/><Relationship Id="rId4" Type="http://schemas.openxmlformats.org/officeDocument/2006/relationships/hyperlink" Target="https://www.onlinewebfonts.com/icon/664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pixabay.com/en/bug-germ-virus-viruses-alien-26853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ngall.com/worms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izmodo.com.au/2016/05/intels-new-10-core-extreme-edition-broadwell-e-cpus-are-the-most-powerful-ever/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digitalpromo.co.uk/patriot-viper-v4-16gb-black-red-heatsink-2-x-8gb-ddr4-3000mhz-dimm-system-memory-kit.html" TargetMode="External"/><Relationship Id="rId9" Type="http://schemas.openxmlformats.org/officeDocument/2006/relationships/hyperlink" Target="http://www.ebay.co.uk/itm/NETGEAR-FA311-REV-C1-10-100-ETHERNET-NETWORK-CARD-/36047372343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aticon.com/free-icon/prohibition-symbol_12572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www.bhphotovideo.com/c/product/1255741-REG/hp_t0k73at_500gb_sata_7200_rpm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webfonts.com/icon/325788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lettert.wordpress.com/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ttert.wordpress.com/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commons.wikimedia.org/wiki/File:Keyboard_icon1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A683A49-21F8-1B44-95D8-6F71A3E8E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Backdoors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D0FD56-4C17-2248-882C-2DAF50DA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Like a trojan</a:t>
            </a:r>
          </a:p>
          <a:p>
            <a:r>
              <a:rPr lang="en-US" sz="3600" dirty="0"/>
              <a:t>Software-based</a:t>
            </a:r>
          </a:p>
          <a:p>
            <a:pPr lvl="1"/>
            <a:r>
              <a:rPr lang="en-US" sz="3400" dirty="0"/>
              <a:t> Malware</a:t>
            </a:r>
          </a:p>
          <a:p>
            <a:pPr lvl="1"/>
            <a:r>
              <a:rPr lang="en-US" sz="3400" dirty="0"/>
              <a:t> Applications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6" name="Content Placeholder 3" descr="A circuit board&#10;&#10;Description automatically generated">
            <a:extLst>
              <a:ext uri="{FF2B5EF4-FFF2-40B4-BE49-F238E27FC236}">
                <a16:creationId xmlns:a16="http://schemas.microsoft.com/office/drawing/2014/main" id="{5A85F1D6-ED77-5643-8B2E-85BD5096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8347" y="1161288"/>
            <a:ext cx="5717111" cy="39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 Bombs </a:t>
            </a:r>
          </a:p>
        </p:txBody>
      </p:sp>
      <p:pic>
        <p:nvPicPr>
          <p:cNvPr id="9" name="Content Placeholder 8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F1224D2A-04C1-A745-92E4-206BA874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98990" y="1161288"/>
            <a:ext cx="2893010" cy="3990359"/>
          </a:xfr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57166510-12D9-F440-8EC4-D93F69041A34}"/>
              </a:ext>
            </a:extLst>
          </p:cNvPr>
          <p:cNvSpPr txBox="1">
            <a:spLocks/>
          </p:cNvSpPr>
          <p:nvPr/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Sits dormant</a:t>
            </a:r>
          </a:p>
          <a:p>
            <a:r>
              <a:rPr lang="en-US" sz="3400" dirty="0"/>
              <a:t>Utilizes an event trigger</a:t>
            </a:r>
          </a:p>
          <a:p>
            <a:pPr lvl="1"/>
            <a:r>
              <a:rPr lang="en-US" sz="3200" dirty="0"/>
              <a:t> Time</a:t>
            </a:r>
          </a:p>
          <a:p>
            <a:pPr lvl="1"/>
            <a:r>
              <a:rPr lang="en-US" sz="3200" dirty="0"/>
              <a:t> Date</a:t>
            </a:r>
          </a:p>
          <a:p>
            <a:pPr lvl="1"/>
            <a:r>
              <a:rPr lang="en-US" sz="3200" dirty="0"/>
              <a:t> Action/inaction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5D66CC0-CB1A-574E-9B0B-01F735EBC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00200" y="2849335"/>
            <a:ext cx="1688047" cy="1688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A9BBA2A-B0E5-454C-A97C-3E56D28E2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00200" y="1020100"/>
            <a:ext cx="1688047" cy="1688047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6985213-4713-A045-B1F2-CC6216676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32367" y="4246748"/>
            <a:ext cx="2611252" cy="26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Ransomware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1C9BD4-DCDB-A043-A3E1-B779977B9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0226" y="1020100"/>
            <a:ext cx="10068918" cy="5663766"/>
          </a:xfrm>
        </p:spPr>
      </p:pic>
    </p:spTree>
    <p:extLst>
      <p:ext uri="{BB962C8B-B14F-4D97-AF65-F5344CB8AC3E}">
        <p14:creationId xmlns:p14="http://schemas.microsoft.com/office/powerpoint/2010/main" val="356492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38" y="1028091"/>
            <a:ext cx="11175123" cy="4687891"/>
          </a:xfrm>
        </p:spPr>
        <p:txBody>
          <a:bodyPr>
            <a:normAutofit/>
          </a:bodyPr>
          <a:lstStyle/>
          <a:p>
            <a:r>
              <a:rPr lang="en-US" sz="3600" dirty="0"/>
              <a:t>Collection of exploited devices</a:t>
            </a:r>
          </a:p>
          <a:p>
            <a:r>
              <a:rPr lang="en-US" sz="3600" dirty="0"/>
              <a:t>Trojans and RATs help to construct</a:t>
            </a:r>
          </a:p>
          <a:p>
            <a:r>
              <a:rPr lang="en-US" sz="3600" dirty="0"/>
              <a:t>Used in command and control or C2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Bots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1F8639-C320-F54B-97B6-B2244C6A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77" y="2898214"/>
            <a:ext cx="8190264" cy="36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E6B75ADA-04FB-CD48-B898-8F191017A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4230" y="1020100"/>
            <a:ext cx="6785811" cy="558525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Botnet</a:t>
            </a:r>
          </a:p>
        </p:txBody>
      </p:sp>
    </p:spTree>
    <p:extLst>
      <p:ext uri="{BB962C8B-B14F-4D97-AF65-F5344CB8AC3E}">
        <p14:creationId xmlns:p14="http://schemas.microsoft.com/office/powerpoint/2010/main" val="404255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DC3AC61-627A-F346-B7F9-870670B7C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5506" y="1020100"/>
            <a:ext cx="8518358" cy="56694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Command &amp; Control (C2)</a:t>
            </a:r>
          </a:p>
        </p:txBody>
      </p:sp>
    </p:spTree>
    <p:extLst>
      <p:ext uri="{BB962C8B-B14F-4D97-AF65-F5344CB8AC3E}">
        <p14:creationId xmlns:p14="http://schemas.microsoft.com/office/powerpoint/2010/main" val="412257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orse standing on top of a sandy beach&#10;&#10;Description automatically generated">
            <a:extLst>
              <a:ext uri="{FF2B5EF4-FFF2-40B4-BE49-F238E27FC236}">
                <a16:creationId xmlns:a16="http://schemas.microsoft.com/office/drawing/2014/main" id="{86FFF750-3807-9A41-BC45-244DAE8A1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1791" y="992887"/>
            <a:ext cx="7537038" cy="50246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Trojan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BBC96D9-AFE3-CE4A-9EC9-4686B800CF31}"/>
              </a:ext>
            </a:extLst>
          </p:cNvPr>
          <p:cNvSpPr txBox="1">
            <a:spLocks/>
          </p:cNvSpPr>
          <p:nvPr/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Looks benign</a:t>
            </a:r>
          </a:p>
          <a:p>
            <a:r>
              <a:rPr lang="en-US" sz="3400" dirty="0"/>
              <a:t>Delivers malware</a:t>
            </a:r>
          </a:p>
          <a:p>
            <a:r>
              <a:rPr lang="en-US" sz="3400" dirty="0"/>
              <a:t>First step</a:t>
            </a:r>
          </a:p>
        </p:txBody>
      </p:sp>
    </p:spTree>
    <p:extLst>
      <p:ext uri="{BB962C8B-B14F-4D97-AF65-F5344CB8AC3E}">
        <p14:creationId xmlns:p14="http://schemas.microsoft.com/office/powerpoint/2010/main" val="21110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 anchor="ctr">
            <a:normAutofit/>
          </a:bodyPr>
          <a:lstStyle/>
          <a:p>
            <a:r>
              <a:rPr lang="en-US" dirty="0"/>
              <a:t>Trojan</a:t>
            </a:r>
          </a:p>
        </p:txBody>
      </p:sp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5534BB79-9008-5641-8ADA-583165506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7308" y="1020100"/>
            <a:ext cx="6454692" cy="4146080"/>
          </a:xfr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315A9CC-5524-AB48-B3AD-F0C93BA18DFE}"/>
              </a:ext>
            </a:extLst>
          </p:cNvPr>
          <p:cNvSpPr txBox="1">
            <a:spLocks/>
          </p:cNvSpPr>
          <p:nvPr/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Paves the way</a:t>
            </a:r>
          </a:p>
          <a:p>
            <a:r>
              <a:rPr lang="en-US" sz="3400" dirty="0"/>
              <a:t>Keyloggers</a:t>
            </a:r>
          </a:p>
          <a:p>
            <a:r>
              <a:rPr lang="en-US" sz="3400" dirty="0"/>
              <a:t>Remote access (RAT)</a:t>
            </a:r>
          </a:p>
        </p:txBody>
      </p:sp>
    </p:spTree>
    <p:extLst>
      <p:ext uri="{BB962C8B-B14F-4D97-AF65-F5344CB8AC3E}">
        <p14:creationId xmlns:p14="http://schemas.microsoft.com/office/powerpoint/2010/main" val="22630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PuPs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D0FD56-4C17-2248-882C-2DAF50DA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Unwanted software</a:t>
            </a:r>
          </a:p>
          <a:p>
            <a:r>
              <a:rPr lang="en-US" sz="3400" dirty="0"/>
              <a:t>Installer bundles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A pile of wood&#10;&#10;Description automatically generated">
            <a:extLst>
              <a:ext uri="{FF2B5EF4-FFF2-40B4-BE49-F238E27FC236}">
                <a16:creationId xmlns:a16="http://schemas.microsoft.com/office/drawing/2014/main" id="{AC9284CF-02C8-EB4D-BAE2-BD1118E1E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22231" y="1243296"/>
            <a:ext cx="6031832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Attaches to host app</a:t>
            </a:r>
          </a:p>
          <a:p>
            <a:r>
              <a:rPr lang="en-US" sz="3600" dirty="0"/>
              <a:t>Activated by the host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35218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Virus</a:t>
            </a:r>
          </a:p>
        </p:txBody>
      </p:sp>
      <p:pic>
        <p:nvPicPr>
          <p:cNvPr id="7" name="Picture 6" descr="A close up of a wheel&#10;&#10;Description automatically generated">
            <a:extLst>
              <a:ext uri="{FF2B5EF4-FFF2-40B4-BE49-F238E27FC236}">
                <a16:creationId xmlns:a16="http://schemas.microsoft.com/office/drawing/2014/main" id="{56B716F2-3920-654C-885F-4008AB44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94388" y="1252673"/>
            <a:ext cx="2600370" cy="173358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C78DAB-7DCD-D84C-BDC1-89EFB0E20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38153" y="2986253"/>
            <a:ext cx="1741714" cy="1492898"/>
          </a:xfrm>
          <a:prstGeom prst="rect">
            <a:avLst/>
          </a:prstGeom>
        </p:spPr>
      </p:pic>
      <p:pic>
        <p:nvPicPr>
          <p:cNvPr id="6" name="Picture 5" descr="A picture containing light, dark, star&#10;&#10;Description automatically generated">
            <a:extLst>
              <a:ext uri="{FF2B5EF4-FFF2-40B4-BE49-F238E27FC236}">
                <a16:creationId xmlns:a16="http://schemas.microsoft.com/office/drawing/2014/main" id="{0778E42F-0A14-EC4D-98DD-694A3B1F5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71045" y="3525018"/>
            <a:ext cx="1447056" cy="16528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6F67B1-6F2B-3149-A665-AFF3BC4B1FE4}"/>
              </a:ext>
            </a:extLst>
          </p:cNvPr>
          <p:cNvCxnSpPr>
            <a:cxnSpLocks/>
          </p:cNvCxnSpPr>
          <p:nvPr/>
        </p:nvCxnSpPr>
        <p:spPr>
          <a:xfrm flipV="1">
            <a:off x="7096307" y="2754086"/>
            <a:ext cx="1155064" cy="674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CDE8A1-FFF7-B247-8FA8-7541B0476134}"/>
              </a:ext>
            </a:extLst>
          </p:cNvPr>
          <p:cNvCxnSpPr>
            <a:cxnSpLocks/>
          </p:cNvCxnSpPr>
          <p:nvPr/>
        </p:nvCxnSpPr>
        <p:spPr>
          <a:xfrm>
            <a:off x="7096307" y="3878882"/>
            <a:ext cx="1298081" cy="3174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4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Macro</a:t>
            </a:r>
          </a:p>
          <a:p>
            <a:r>
              <a:rPr lang="en-US" sz="3600" dirty="0"/>
              <a:t>Boot-sector</a:t>
            </a:r>
          </a:p>
          <a:p>
            <a:r>
              <a:rPr lang="en-US" sz="3600" dirty="0"/>
              <a:t>Attachment</a:t>
            </a:r>
          </a:p>
          <a:p>
            <a:r>
              <a:rPr lang="en-US" sz="3600" dirty="0"/>
              <a:t>File infector</a:t>
            </a:r>
          </a:p>
          <a:p>
            <a:r>
              <a:rPr lang="en-US" sz="3600" dirty="0"/>
              <a:t>Polymorphic</a:t>
            </a:r>
          </a:p>
          <a:p>
            <a:r>
              <a:rPr lang="en-US" sz="3600" dirty="0"/>
              <a:t>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Virus Types</a:t>
            </a:r>
          </a:p>
        </p:txBody>
      </p:sp>
      <p:pic>
        <p:nvPicPr>
          <p:cNvPr id="4" name="Picture 3" descr="A picture containing light, dark, star&#10;&#10;Description automatically generated">
            <a:extLst>
              <a:ext uri="{FF2B5EF4-FFF2-40B4-BE49-F238E27FC236}">
                <a16:creationId xmlns:a16="http://schemas.microsoft.com/office/drawing/2014/main" id="{189AF9F3-6E64-4D4C-B976-60DA7853B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5210338" y="3624684"/>
            <a:ext cx="1363744" cy="1557656"/>
          </a:xfrm>
          <a:prstGeom prst="rect">
            <a:avLst/>
          </a:prstGeom>
        </p:spPr>
      </p:pic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1E7F216F-1524-3A4F-9C0E-3DB0B53C9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53303" y="1161288"/>
            <a:ext cx="1864941" cy="1864941"/>
          </a:xfrm>
          <a:prstGeom prst="rect">
            <a:avLst/>
          </a:prstGeom>
        </p:spPr>
      </p:pic>
      <p:pic>
        <p:nvPicPr>
          <p:cNvPr id="7" name="Picture 6" descr="A close up of a wheel&#10;&#10;Description automatically generated">
            <a:extLst>
              <a:ext uri="{FF2B5EF4-FFF2-40B4-BE49-F238E27FC236}">
                <a16:creationId xmlns:a16="http://schemas.microsoft.com/office/drawing/2014/main" id="{CF37812F-CF82-4A40-9E2B-B25AD7836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20660" y="1436262"/>
            <a:ext cx="1943099" cy="1295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A38A059-C137-4E4A-883E-4200265F1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7305" y="1008821"/>
            <a:ext cx="1864942" cy="1864942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A664B17C-6C3B-4840-BAF7-9582E7CFAD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840582" y="3475035"/>
            <a:ext cx="2543987" cy="194670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830DF1-2AF9-F241-A84B-59E6CC1D0C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043057" y="3624684"/>
            <a:ext cx="2010988" cy="1723704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C0ED0C49-6E91-A049-85C8-DD2C4B7684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651069" y="3639320"/>
            <a:ext cx="2376557" cy="17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Worms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253FAF-E6D4-394B-B922-DDA82D04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Self-sufficient</a:t>
            </a:r>
          </a:p>
          <a:p>
            <a:r>
              <a:rPr lang="en-US" sz="3200" dirty="0"/>
              <a:t>Self-replicating</a:t>
            </a:r>
          </a:p>
          <a:p>
            <a:r>
              <a:rPr lang="en-US" sz="3200" dirty="0"/>
              <a:t>Resource consumption</a:t>
            </a:r>
          </a:p>
        </p:txBody>
      </p:sp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48F4893-D568-1947-AD8D-3B96F1076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97054" y="846714"/>
            <a:ext cx="5317038" cy="5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Worms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410C0DE-D1CA-EB4C-AB58-D50B63A1E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89907" y="962265"/>
            <a:ext cx="2441994" cy="186011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2926381-58E1-5B40-9D87-9B431B2C1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41819" y="2764542"/>
            <a:ext cx="3176337" cy="1786690"/>
          </a:xfrm>
          <a:prstGeom prst="rect">
            <a:avLst/>
          </a:prstGeom>
        </p:spPr>
      </p:pic>
      <p:pic>
        <p:nvPicPr>
          <p:cNvPr id="16" name="Content Placeholder 15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CB5CA906-8294-C443-9511-4F38DFEB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87536" y="1260812"/>
            <a:ext cx="7561778" cy="4336375"/>
          </a:xfrm>
        </p:spPr>
      </p:pic>
      <p:pic>
        <p:nvPicPr>
          <p:cNvPr id="18" name="Picture 17" descr="A circuit board&#10;&#10;Description automatically generated">
            <a:extLst>
              <a:ext uri="{FF2B5EF4-FFF2-40B4-BE49-F238E27FC236}">
                <a16:creationId xmlns:a16="http://schemas.microsoft.com/office/drawing/2014/main" id="{6EB2EEB4-1F3A-B940-9CCF-9C73308C1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05910" y="4556883"/>
            <a:ext cx="3176337" cy="20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Fileless</a:t>
            </a:r>
            <a:r>
              <a:rPr lang="en-US" sz="4000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E9A527-F0CD-FC4F-9009-DE299B35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Stealthy</a:t>
            </a:r>
          </a:p>
          <a:p>
            <a:r>
              <a:rPr lang="en-US" sz="3600" dirty="0"/>
              <a:t>Runs in memory</a:t>
            </a:r>
          </a:p>
        </p:txBody>
      </p:sp>
      <p:pic>
        <p:nvPicPr>
          <p:cNvPr id="4" name="Picture 3" descr="A close up of electronics&#10;&#10;Description automatically generated">
            <a:extLst>
              <a:ext uri="{FF2B5EF4-FFF2-40B4-BE49-F238E27FC236}">
                <a16:creationId xmlns:a16="http://schemas.microsoft.com/office/drawing/2014/main" id="{5E73E2BB-D73B-2142-B09F-410E912D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35627" y="1292102"/>
            <a:ext cx="4273795" cy="4273795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8C8989E4-8933-8944-A0A4-6B8F5E4C7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15758" y="1008821"/>
            <a:ext cx="5313531" cy="53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0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Fileless</a:t>
            </a:r>
            <a:r>
              <a:rPr lang="en-US" sz="4000" dirty="0"/>
              <a:t>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EBCD1E0-DFC2-5C4F-97FF-1B4A45CC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7579" y="1020100"/>
            <a:ext cx="6217067" cy="5733703"/>
          </a:xfrm>
        </p:spPr>
      </p:pic>
    </p:spTree>
    <p:extLst>
      <p:ext uri="{BB962C8B-B14F-4D97-AF65-F5344CB8AC3E}">
        <p14:creationId xmlns:p14="http://schemas.microsoft.com/office/powerpoint/2010/main" val="233322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Rootkit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E9A527-F0CD-FC4F-9009-DE299B35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Privileged access</a:t>
            </a:r>
          </a:p>
          <a:p>
            <a:r>
              <a:rPr lang="en-US" sz="3200" dirty="0"/>
              <a:t>Difficult to detection</a:t>
            </a:r>
          </a:p>
          <a:p>
            <a:r>
              <a:rPr lang="en-US" sz="3200" dirty="0"/>
              <a:t>Low-level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26B6A-E562-1244-88B4-6654B3EE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8" y="3448211"/>
            <a:ext cx="2400968" cy="2400968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AE4FD67F-F46F-B847-B19C-09A2B2FD9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9068" y="3367414"/>
            <a:ext cx="2765216" cy="27466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FB83AF6-E4D1-8F43-AAD3-DD9B2EEA1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215310" y="1125453"/>
            <a:ext cx="2217405" cy="22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 anchor="ctr">
            <a:normAutofit/>
          </a:bodyPr>
          <a:lstStyle/>
          <a:p>
            <a:r>
              <a:rPr lang="en-US" dirty="0"/>
              <a:t>Keyloggers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315A9CC-5524-AB48-B3AD-F0C93BA18DFE}"/>
              </a:ext>
            </a:extLst>
          </p:cNvPr>
          <p:cNvSpPr txBox="1">
            <a:spLocks/>
          </p:cNvSpPr>
          <p:nvPr/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Byproduct of malware</a:t>
            </a:r>
          </a:p>
          <a:p>
            <a:r>
              <a:rPr lang="en-US" sz="3400" dirty="0"/>
              <a:t>Capture keyboard input</a:t>
            </a:r>
          </a:p>
          <a:p>
            <a:r>
              <a:rPr lang="en-US" sz="3400" dirty="0"/>
              <a:t>Can be physical attacks</a:t>
            </a:r>
          </a:p>
        </p:txBody>
      </p:sp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DAB5189B-1630-814E-8DC6-97869088D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64969" y="2348403"/>
            <a:ext cx="4992689" cy="2947491"/>
          </a:xfr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4CAA4DFF-D894-5C42-B74E-53237AC79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64969" y="2083235"/>
            <a:ext cx="4472791" cy="44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B37D3D-50C1-46FC-8D92-3F1F047872A4}">
  <ds:schemaRefs>
    <ds:schemaRef ds:uri="http://schemas.microsoft.com/office/infopath/2007/PartnerControls"/>
    <ds:schemaRef ds:uri="25f43890-8f97-4037-b6ca-5734ee50196d"/>
    <ds:schemaRef ds:uri="http://purl.org/dc/terms/"/>
    <ds:schemaRef ds:uri="http://purl.org/dc/elements/1.1/"/>
    <ds:schemaRef ds:uri="http://schemas.microsoft.com/office/2006/metadata/properties"/>
    <ds:schemaRef ds:uri="7de64167-ec1d-41c3-9c60-bdac5dd5df1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ED2976-C1B3-430A-9789-E0CE9544EC8D}"/>
</file>

<file path=customXml/itemProps3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300</Words>
  <Application>Microsoft Macintosh PowerPoint</Application>
  <PresentationFormat>Widescreen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Adelle Sans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Virus</vt:lpstr>
      <vt:lpstr>Virus Types</vt:lpstr>
      <vt:lpstr>Worms</vt:lpstr>
      <vt:lpstr>Worms</vt:lpstr>
      <vt:lpstr>Fileless </vt:lpstr>
      <vt:lpstr>Fileless </vt:lpstr>
      <vt:lpstr>Rootkit </vt:lpstr>
      <vt:lpstr>Keyloggers</vt:lpstr>
      <vt:lpstr>Backdoors</vt:lpstr>
      <vt:lpstr>Logic Bombs </vt:lpstr>
      <vt:lpstr>Ransomware</vt:lpstr>
      <vt:lpstr>Bots</vt:lpstr>
      <vt:lpstr>Botnet</vt:lpstr>
      <vt:lpstr>Command &amp; Control (C2)</vt:lpstr>
      <vt:lpstr>Trojan</vt:lpstr>
      <vt:lpstr>Trojan</vt:lpstr>
      <vt:lpstr>PuPs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Bryan</dc:creator>
  <cp:lastModifiedBy>Wes Bryan</cp:lastModifiedBy>
  <cp:revision>25</cp:revision>
  <dcterms:created xsi:type="dcterms:W3CDTF">2020-10-12T15:44:17Z</dcterms:created>
  <dcterms:modified xsi:type="dcterms:W3CDTF">2020-10-28T18:48:07Z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0x0101008B98D8214AE9EE4FBD92FF9BC1EA80A9</vt:lpwstr>
  </property>
</Properties>
</file>